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1" r:id="rId6"/>
    <p:sldId id="267" r:id="rId7"/>
    <p:sldId id="268" r:id="rId8"/>
    <p:sldId id="260" r:id="rId9"/>
    <p:sldId id="264" r:id="rId10"/>
    <p:sldId id="269" r:id="rId11"/>
    <p:sldId id="270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480" y="24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8103F9-FDE5-4052-9074-208BBAF374CC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81B46-6785-43CE-B9FB-6A53D9DA2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131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81B46-6785-43CE-B9FB-6A53D9DA2A0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61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057400" y="990599"/>
            <a:ext cx="5181600" cy="990601"/>
          </a:xfrm>
          <a:solidFill>
            <a:schemeClr val="tx2">
              <a:lumMod val="20000"/>
              <a:lumOff val="80000"/>
            </a:schemeClr>
          </a:solidFill>
          <a:ln w="57150">
            <a:solidFill>
              <a:srgbClr val="00B0F0"/>
            </a:solidFill>
          </a:ln>
        </p:spPr>
        <p:txBody>
          <a:bodyPr>
            <a:noAutofit/>
          </a:bodyPr>
          <a:lstStyle/>
          <a:p>
            <a:r>
              <a:rPr lang="bn-BD" sz="66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সবাইকে শুভেচ্ছা </a:t>
            </a:r>
            <a:endParaRPr lang="en-US" sz="66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590800"/>
            <a:ext cx="4038599" cy="328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72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81000"/>
            <a:ext cx="4495800" cy="838200"/>
          </a:xfrm>
          <a:solidFill>
            <a:schemeClr val="accent2"/>
          </a:solidFill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86200" cy="2285999"/>
          </a:xfrm>
          <a:solidFill>
            <a:schemeClr val="accent3"/>
          </a:solid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n-BD" sz="3200" dirty="0" smtClean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শিক্ষক পরিচিতিঃ</a:t>
            </a:r>
          </a:p>
          <a:p>
            <a:pPr marL="0" indent="0"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মোঃ হাফিজুর রহমান </a:t>
            </a:r>
          </a:p>
          <a:p>
            <a:pPr marL="0" indent="0">
              <a:buNone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প্রভাষক-বাংলা  </a:t>
            </a:r>
          </a:p>
          <a:p>
            <a:pPr marL="0" indent="0">
              <a:buNone/>
            </a:pP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কামারের চর কে এম আই আলিম মাদ্রাসা। </a:t>
            </a:r>
          </a:p>
          <a:p>
            <a:pPr marL="0" indent="0">
              <a:buNone/>
            </a:pPr>
            <a:r>
              <a:rPr lang="bn-BD" sz="1600" dirty="0"/>
              <a:t>কামারের </a:t>
            </a:r>
            <a:r>
              <a:rPr lang="bn-BD" sz="1600" dirty="0" smtClean="0"/>
              <a:t>চর,শেরপুর।</a:t>
            </a:r>
            <a:endParaRPr lang="en-US" sz="16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14800" cy="2286000"/>
          </a:xfrm>
          <a:solidFill>
            <a:schemeClr val="accent3"/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শ্রেণীঃ একাদশ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বিষয়ঃ বাংলা 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পাঠঃসোনার তরী ১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-20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লাইন। 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সময়ঃ ৫০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মিনিট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96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  <p:bldP spid="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09600"/>
            <a:ext cx="3993496" cy="4525963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762000"/>
            <a:ext cx="4615071" cy="3429000"/>
          </a:xfrm>
        </p:spPr>
      </p:pic>
    </p:spTree>
    <p:extLst>
      <p:ext uri="{BB962C8B-B14F-4D97-AF65-F5344CB8AC3E}">
        <p14:creationId xmlns:p14="http://schemas.microsoft.com/office/powerpoint/2010/main" val="193463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800" y="3352800"/>
            <a:ext cx="3429000" cy="10668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6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সোনার তরী </a:t>
            </a:r>
          </a:p>
          <a:p>
            <a:endParaRPr lang="en-US" sz="6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37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5800" y="457200"/>
            <a:ext cx="8305800" cy="45858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bn-BD" sz="4000" dirty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শিখনফলঃ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/>
            </a:r>
            <a:br>
              <a:rPr lang="bn-BD" sz="2400" dirty="0"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 রবীন্দ্রনাথ ঠাকুরের পরিচিতি বলতে পারবে। 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২।সোনার তরী কবিতাটি মাত্রাবৃত্তে ছন্দে লেখা বলতে পারবে।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>
                <a:latin typeface="NikoshBAN" pitchFamily="2" charset="0"/>
                <a:cs typeface="NikoshBAN" pitchFamily="2" charset="0"/>
              </a:rPr>
            </a:br>
            <a:r>
              <a:rPr lang="bn-BD" sz="3600" dirty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 ভরসা ,  ভারা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ভারা, ক্ষুরধারা, চারিদিকে বাকা জল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করিছে  খেলা –সব গুলোর অর্থ বলতে পারবে।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৪।সোনার তরী নির্দিষ্ট অংশ টুকুর মূলভাব বর্ণনা  করতে 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পারবে।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05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picture\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518121"/>
            <a:ext cx="1143000" cy="13586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V="1">
            <a:off x="4719761" y="4041830"/>
            <a:ext cx="1524000" cy="3112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4160142" y="2636883"/>
            <a:ext cx="426594" cy="8511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2864994" y="3680083"/>
            <a:ext cx="88379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590800" y="4362252"/>
            <a:ext cx="1081788" cy="4275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3691638" y="4771430"/>
            <a:ext cx="114300" cy="10667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476173" y="4711947"/>
            <a:ext cx="1005588" cy="7323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4737982" y="3487832"/>
            <a:ext cx="1005588" cy="5250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160142" y="1818054"/>
            <a:ext cx="1547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জন্ম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–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১৮৬১,৭মে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24710" y="2841501"/>
            <a:ext cx="157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নোবেল পুরস্কার-১৯১৩</a:t>
            </a:r>
            <a:endParaRPr lang="en-US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43761" y="3805610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কাব্যের নামঃ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মানষী , সোনার তরী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89630" y="5515063"/>
            <a:ext cx="2444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উপন্যাসঃ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যোগাযোগ, গোরা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20088" y="5905042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ছোট গল্পঃ</a:t>
            </a:r>
          </a:p>
          <a:p>
            <a:r>
              <a:rPr lang="bn-BD" dirty="0" smtClean="0"/>
              <a:t>হৈমন্তী,কংকাল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188720" y="4697561"/>
            <a:ext cx="1767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নাটকঃ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ডাকঘর, বিসর্জন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10514" y="351797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মৃতঃ ১৯৪১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63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28" grpId="0"/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981199"/>
            <a:ext cx="5410200" cy="2667001"/>
          </a:xfr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শব্দার্থ-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ভরসা = আশা। 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ভারা  ভারা= বোঝা বোঝা  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ক্ষুরধারা=  ক্ষুররের মতো ধারা।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7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94" y="1219200"/>
            <a:ext cx="3978926" cy="2667000"/>
          </a:xfrm>
        </p:spPr>
      </p:pic>
      <p:pic>
        <p:nvPicPr>
          <p:cNvPr id="12" name="Content Placeholder 11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670" y="1177521"/>
            <a:ext cx="4110454" cy="2742207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6" y="3919728"/>
            <a:ext cx="4127416" cy="27096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140" y="3957828"/>
            <a:ext cx="4209514" cy="263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1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1752600"/>
            <a:ext cx="8221980" cy="2523768"/>
          </a:xfrm>
          <a:prstGeom prst="rect">
            <a:avLst/>
          </a:prstGeom>
          <a:solidFill>
            <a:schemeClr val="accent3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bn-BD" sz="6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দলীয় কাজঃ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6000" dirty="0" smtClean="0"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সোনার তরী কবিতার প্রথম২</a:t>
            </a:r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0 </a:t>
            </a:r>
            <a:r>
              <a:rPr lang="bn-BD" sz="40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লাইনের মূল ভাব লিখ।</a:t>
            </a:r>
            <a:r>
              <a:rPr lang="bn-BD" sz="1600" dirty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1600" dirty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</a:br>
            <a:endParaRPr lang="en-US" dirty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59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447801"/>
            <a:ext cx="8001000" cy="3581399"/>
          </a:xfrm>
          <a:solidFill>
            <a:schemeClr val="accent3"/>
          </a:solidFill>
        </p:spPr>
        <p:txBody>
          <a:bodyPr/>
          <a:lstStyle/>
          <a:p>
            <a:pPr marL="0" indent="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মূল্যায়ন-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6400" y="1981200"/>
            <a:ext cx="71628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 smtClean="0"/>
          </a:p>
          <a:p>
            <a:r>
              <a:rPr lang="bn-BD" sz="3200" dirty="0" smtClean="0"/>
              <a:t>১।</a:t>
            </a:r>
            <a:r>
              <a:rPr lang="bn-BD" sz="3200" smtClean="0"/>
              <a:t>রবি ঠাকুরের </a:t>
            </a:r>
            <a:r>
              <a:rPr lang="bn-BD" sz="3200" dirty="0" smtClean="0"/>
              <a:t>জম্ম কত সালে?</a:t>
            </a:r>
          </a:p>
          <a:p>
            <a:r>
              <a:rPr lang="bn-BD" sz="3200" dirty="0" smtClean="0"/>
              <a:t>২।কবিতাটি কোন ছন্দে রচিত?</a:t>
            </a:r>
          </a:p>
          <a:p>
            <a:r>
              <a:rPr lang="bn-BD" sz="3200" dirty="0"/>
              <a:t>৩।</a:t>
            </a:r>
            <a:r>
              <a:rPr lang="bn-BD" sz="3200" dirty="0" smtClean="0"/>
              <a:t>শব্দার্থ বল</a:t>
            </a:r>
            <a:r>
              <a:rPr lang="en-US" sz="3200" dirty="0" smtClean="0"/>
              <a:t>-</a:t>
            </a:r>
            <a:r>
              <a:rPr lang="bn-BD" sz="3200" dirty="0" smtClean="0"/>
              <a:t> </a:t>
            </a:r>
            <a:endParaRPr lang="bn-BD" sz="3200" dirty="0"/>
          </a:p>
          <a:p>
            <a:r>
              <a:rPr lang="bn-BD" sz="3200" dirty="0"/>
              <a:t>ভরসা ,  ভারা  ভারা, ক্ষুরধারা, </a:t>
            </a:r>
            <a:endParaRPr lang="bn-BD" sz="3200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4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143000"/>
            <a:ext cx="5714341" cy="23622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0" y="1981200"/>
            <a:ext cx="4495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সোনার তরী বলতে এখানে কি বঝানো হয়েছে?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60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1828800"/>
            <a:ext cx="4191000" cy="2819400"/>
          </a:xfrm>
        </p:spPr>
        <p:txBody>
          <a:bodyPr>
            <a:no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3819525"/>
            <a:ext cx="3788538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20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121</Words>
  <Application>Microsoft Office PowerPoint</Application>
  <PresentationFormat>On-screen Show (4:3)</PresentationFormat>
  <Paragraphs>50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সবাইকে শুভেচ্ছা </vt:lpstr>
      <vt:lpstr>পরিচিতি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সবাইকে শুভেচ্ছা </dc:title>
  <dc:creator>Doel-1612i3</dc:creator>
  <cp:lastModifiedBy>Doel-1612i3</cp:lastModifiedBy>
  <cp:revision>163</cp:revision>
  <dcterms:created xsi:type="dcterms:W3CDTF">2006-08-16T00:00:00Z</dcterms:created>
  <dcterms:modified xsi:type="dcterms:W3CDTF">2013-06-21T04:37:56Z</dcterms:modified>
</cp:coreProperties>
</file>